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464B3C-5904-45C0-BAE0-26E05DC4BBF1}" v="31" dt="2026-03-03T05:30:10.5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927" autoAdjust="0"/>
  </p:normalViewPr>
  <p:slideViewPr>
    <p:cSldViewPr snapToGrid="0">
      <p:cViewPr varScale="1">
        <p:scale>
          <a:sx n="76" d="100"/>
          <a:sy n="76" d="100"/>
        </p:scale>
        <p:origin x="86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es Makki" userId="d0c14dd2-ce13-49c4-820b-c6a5e60d5a8d" providerId="ADAL" clId="{190E5BF9-DA56-4E89-A802-847FC911DCEB}"/>
    <pc:docChg chg="custSel addSld modSld">
      <pc:chgData name="Fares Makki" userId="d0c14dd2-ce13-49c4-820b-c6a5e60d5a8d" providerId="ADAL" clId="{190E5BF9-DA56-4E89-A802-847FC911DCEB}" dt="2026-03-03T05:30:53.063" v="3665" actId="1076"/>
      <pc:docMkLst>
        <pc:docMk/>
      </pc:docMkLst>
      <pc:sldChg chg="addSp modSp mod">
        <pc:chgData name="Fares Makki" userId="d0c14dd2-ce13-49c4-820b-c6a5e60d5a8d" providerId="ADAL" clId="{190E5BF9-DA56-4E89-A802-847FC911DCEB}" dt="2026-03-01T07:59:17.914" v="288" actId="1076"/>
        <pc:sldMkLst>
          <pc:docMk/>
          <pc:sldMk cId="1791010417" sldId="257"/>
        </pc:sldMkLst>
        <pc:spChg chg="mod">
          <ac:chgData name="Fares Makki" userId="d0c14dd2-ce13-49c4-820b-c6a5e60d5a8d" providerId="ADAL" clId="{190E5BF9-DA56-4E89-A802-847FC911DCEB}" dt="2026-03-01T06:30:21.703" v="7" actId="20577"/>
          <ac:spMkLst>
            <pc:docMk/>
            <pc:sldMk cId="1791010417" sldId="257"/>
            <ac:spMk id="2" creationId="{EF111B7D-08A2-D3F5-3113-C4464B693DFD}"/>
          </ac:spMkLst>
        </pc:spChg>
        <pc:spChg chg="mod">
          <ac:chgData name="Fares Makki" userId="d0c14dd2-ce13-49c4-820b-c6a5e60d5a8d" providerId="ADAL" clId="{190E5BF9-DA56-4E89-A802-847FC911DCEB}" dt="2026-03-01T06:36:24.086" v="243" actId="14100"/>
          <ac:spMkLst>
            <pc:docMk/>
            <pc:sldMk cId="1791010417" sldId="257"/>
            <ac:spMk id="3" creationId="{A1CCC057-AF0E-0AD9-722F-E9F09B0E35BB}"/>
          </ac:spMkLst>
        </pc:spChg>
        <pc:picChg chg="add mod modCrop">
          <ac:chgData name="Fares Makki" userId="d0c14dd2-ce13-49c4-820b-c6a5e60d5a8d" providerId="ADAL" clId="{190E5BF9-DA56-4E89-A802-847FC911DCEB}" dt="2026-03-01T07:59:04.127" v="287" actId="1076"/>
          <ac:picMkLst>
            <pc:docMk/>
            <pc:sldMk cId="1791010417" sldId="257"/>
            <ac:picMk id="5" creationId="{F382CB09-0E63-81C1-0CC5-442640D42A25}"/>
          </ac:picMkLst>
        </pc:picChg>
        <pc:picChg chg="add mod modCrop">
          <ac:chgData name="Fares Makki" userId="d0c14dd2-ce13-49c4-820b-c6a5e60d5a8d" providerId="ADAL" clId="{190E5BF9-DA56-4E89-A802-847FC911DCEB}" dt="2026-03-01T07:58:47.955" v="283" actId="1076"/>
          <ac:picMkLst>
            <pc:docMk/>
            <pc:sldMk cId="1791010417" sldId="257"/>
            <ac:picMk id="6" creationId="{CF565403-B8D5-EF25-9B4B-7AF843FF89C2}"/>
          </ac:picMkLst>
        </pc:picChg>
        <pc:picChg chg="add mod">
          <ac:chgData name="Fares Makki" userId="d0c14dd2-ce13-49c4-820b-c6a5e60d5a8d" providerId="ADAL" clId="{190E5BF9-DA56-4E89-A802-847FC911DCEB}" dt="2026-03-01T07:59:17.914" v="288" actId="1076"/>
          <ac:picMkLst>
            <pc:docMk/>
            <pc:sldMk cId="1791010417" sldId="257"/>
            <ac:picMk id="1026" creationId="{D1909A36-C3B4-D4B1-814B-E160C3AA7295}"/>
          </ac:picMkLst>
        </pc:picChg>
      </pc:sldChg>
      <pc:sldChg chg="addSp modSp new mod">
        <pc:chgData name="Fares Makki" userId="d0c14dd2-ce13-49c4-820b-c6a5e60d5a8d" providerId="ADAL" clId="{190E5BF9-DA56-4E89-A802-847FC911DCEB}" dt="2026-03-01T08:02:22.674" v="469" actId="1076"/>
        <pc:sldMkLst>
          <pc:docMk/>
          <pc:sldMk cId="410271544" sldId="258"/>
        </pc:sldMkLst>
        <pc:spChg chg="mod">
          <ac:chgData name="Fares Makki" userId="d0c14dd2-ce13-49c4-820b-c6a5e60d5a8d" providerId="ADAL" clId="{190E5BF9-DA56-4E89-A802-847FC911DCEB}" dt="2026-03-01T07:59:34.668" v="304" actId="20577"/>
          <ac:spMkLst>
            <pc:docMk/>
            <pc:sldMk cId="410271544" sldId="258"/>
            <ac:spMk id="2" creationId="{F49E5412-B003-22D6-A69D-C123D30989EF}"/>
          </ac:spMkLst>
        </pc:spChg>
        <pc:spChg chg="mod">
          <ac:chgData name="Fares Makki" userId="d0c14dd2-ce13-49c4-820b-c6a5e60d5a8d" providerId="ADAL" clId="{190E5BF9-DA56-4E89-A802-847FC911DCEB}" dt="2026-03-01T08:01:14.369" v="459" actId="14100"/>
          <ac:spMkLst>
            <pc:docMk/>
            <pc:sldMk cId="410271544" sldId="258"/>
            <ac:spMk id="3" creationId="{27D4468B-757F-87D7-5948-63D50C02CD52}"/>
          </ac:spMkLst>
        </pc:spChg>
        <pc:picChg chg="add mod modCrop">
          <ac:chgData name="Fares Makki" userId="d0c14dd2-ce13-49c4-820b-c6a5e60d5a8d" providerId="ADAL" clId="{190E5BF9-DA56-4E89-A802-847FC911DCEB}" dt="2026-03-01T08:02:22.674" v="469" actId="1076"/>
          <ac:picMkLst>
            <pc:docMk/>
            <pc:sldMk cId="410271544" sldId="258"/>
            <ac:picMk id="5" creationId="{C090E112-5B49-E4A6-D3E7-CFFBB2D610D9}"/>
          </ac:picMkLst>
        </pc:picChg>
      </pc:sldChg>
      <pc:sldChg chg="addSp delSp modSp new mod">
        <pc:chgData name="Fares Makki" userId="d0c14dd2-ce13-49c4-820b-c6a5e60d5a8d" providerId="ADAL" clId="{190E5BF9-DA56-4E89-A802-847FC911DCEB}" dt="2026-03-01T08:03:48.903" v="486" actId="1076"/>
        <pc:sldMkLst>
          <pc:docMk/>
          <pc:sldMk cId="2516396102" sldId="259"/>
        </pc:sldMkLst>
        <pc:picChg chg="add mod modCrop">
          <ac:chgData name="Fares Makki" userId="d0c14dd2-ce13-49c4-820b-c6a5e60d5a8d" providerId="ADAL" clId="{190E5BF9-DA56-4E89-A802-847FC911DCEB}" dt="2026-03-01T08:03:48.903" v="486" actId="1076"/>
          <ac:picMkLst>
            <pc:docMk/>
            <pc:sldMk cId="2516396102" sldId="259"/>
            <ac:picMk id="5" creationId="{5A2FDCE7-023A-EB5C-16C3-4F4CC23AFC10}"/>
          </ac:picMkLst>
        </pc:picChg>
      </pc:sldChg>
      <pc:sldChg chg="addSp modSp new mod">
        <pc:chgData name="Fares Makki" userId="d0c14dd2-ce13-49c4-820b-c6a5e60d5a8d" providerId="ADAL" clId="{190E5BF9-DA56-4E89-A802-847FC911DCEB}" dt="2026-03-01T08:07:53.012" v="772" actId="1076"/>
        <pc:sldMkLst>
          <pc:docMk/>
          <pc:sldMk cId="4039817699" sldId="260"/>
        </pc:sldMkLst>
        <pc:spChg chg="mod">
          <ac:chgData name="Fares Makki" userId="d0c14dd2-ce13-49c4-820b-c6a5e60d5a8d" providerId="ADAL" clId="{190E5BF9-DA56-4E89-A802-847FC911DCEB}" dt="2026-03-01T08:04:30.060" v="495" actId="20577"/>
          <ac:spMkLst>
            <pc:docMk/>
            <pc:sldMk cId="4039817699" sldId="260"/>
            <ac:spMk id="2" creationId="{2E160CF1-DBD2-8F4C-1DE1-326F3943DD9D}"/>
          </ac:spMkLst>
        </pc:spChg>
        <pc:spChg chg="mod">
          <ac:chgData name="Fares Makki" userId="d0c14dd2-ce13-49c4-820b-c6a5e60d5a8d" providerId="ADAL" clId="{190E5BF9-DA56-4E89-A802-847FC911DCEB}" dt="2026-03-01T08:07:51.146" v="771" actId="14100"/>
          <ac:spMkLst>
            <pc:docMk/>
            <pc:sldMk cId="4039817699" sldId="260"/>
            <ac:spMk id="3" creationId="{B60A84EB-C952-5852-032C-C032BE9E8F62}"/>
          </ac:spMkLst>
        </pc:spChg>
        <pc:picChg chg="add mod modCrop">
          <ac:chgData name="Fares Makki" userId="d0c14dd2-ce13-49c4-820b-c6a5e60d5a8d" providerId="ADAL" clId="{190E5BF9-DA56-4E89-A802-847FC911DCEB}" dt="2026-03-01T08:07:53.012" v="772" actId="1076"/>
          <ac:picMkLst>
            <pc:docMk/>
            <pc:sldMk cId="4039817699" sldId="260"/>
            <ac:picMk id="5" creationId="{877964D4-6895-D921-AAFD-71BAAE3A4EF7}"/>
          </ac:picMkLst>
        </pc:picChg>
      </pc:sldChg>
      <pc:sldChg chg="addSp delSp modSp add mod modTransition">
        <pc:chgData name="Fares Makki" userId="d0c14dd2-ce13-49c4-820b-c6a5e60d5a8d" providerId="ADAL" clId="{190E5BF9-DA56-4E89-A802-847FC911DCEB}" dt="2026-03-01T08:09:41.164" v="792"/>
        <pc:sldMkLst>
          <pc:docMk/>
          <pc:sldMk cId="1643618239" sldId="261"/>
        </pc:sldMkLst>
        <pc:picChg chg="mod">
          <ac:chgData name="Fares Makki" userId="d0c14dd2-ce13-49c4-820b-c6a5e60d5a8d" providerId="ADAL" clId="{190E5BF9-DA56-4E89-A802-847FC911DCEB}" dt="2026-03-01T08:09:19.758" v="789" actId="1076"/>
          <ac:picMkLst>
            <pc:docMk/>
            <pc:sldMk cId="1643618239" sldId="261"/>
            <ac:picMk id="5" creationId="{10425679-3CC9-CFB2-2CAE-AF036209A09D}"/>
          </ac:picMkLst>
        </pc:picChg>
        <pc:picChg chg="add mod modCrop">
          <ac:chgData name="Fares Makki" userId="d0c14dd2-ce13-49c4-820b-c6a5e60d5a8d" providerId="ADAL" clId="{190E5BF9-DA56-4E89-A802-847FC911DCEB}" dt="2026-03-01T08:09:23.320" v="790" actId="1076"/>
          <ac:picMkLst>
            <pc:docMk/>
            <pc:sldMk cId="1643618239" sldId="261"/>
            <ac:picMk id="10" creationId="{EAABEF8C-AD30-271D-FC8F-6D0EE1D054E1}"/>
          </ac:picMkLst>
        </pc:picChg>
      </pc:sldChg>
      <pc:sldChg chg="modSp new mod modNotesTx">
        <pc:chgData name="Fares Makki" userId="d0c14dd2-ce13-49c4-820b-c6a5e60d5a8d" providerId="ADAL" clId="{190E5BF9-DA56-4E89-A802-847FC911DCEB}" dt="2026-03-01T08:23:29.776" v="1425" actId="20577"/>
        <pc:sldMkLst>
          <pc:docMk/>
          <pc:sldMk cId="2075617503" sldId="262"/>
        </pc:sldMkLst>
        <pc:spChg chg="mod">
          <ac:chgData name="Fares Makki" userId="d0c14dd2-ce13-49c4-820b-c6a5e60d5a8d" providerId="ADAL" clId="{190E5BF9-DA56-4E89-A802-847FC911DCEB}" dt="2026-03-01T08:17:41.543" v="803" actId="20577"/>
          <ac:spMkLst>
            <pc:docMk/>
            <pc:sldMk cId="2075617503" sldId="262"/>
            <ac:spMk id="2" creationId="{B50232A6-958A-1BD7-41A2-008D2B563177}"/>
          </ac:spMkLst>
        </pc:spChg>
        <pc:spChg chg="mod">
          <ac:chgData name="Fares Makki" userId="d0c14dd2-ce13-49c4-820b-c6a5e60d5a8d" providerId="ADAL" clId="{190E5BF9-DA56-4E89-A802-847FC911DCEB}" dt="2026-03-01T08:23:29.776" v="1425" actId="20577"/>
          <ac:spMkLst>
            <pc:docMk/>
            <pc:sldMk cId="2075617503" sldId="262"/>
            <ac:spMk id="3" creationId="{747705DE-C6D9-9923-61EB-1428EC687749}"/>
          </ac:spMkLst>
        </pc:spChg>
      </pc:sldChg>
      <pc:sldChg chg="addSp modSp new mod">
        <pc:chgData name="Fares Makki" userId="d0c14dd2-ce13-49c4-820b-c6a5e60d5a8d" providerId="ADAL" clId="{190E5BF9-DA56-4E89-A802-847FC911DCEB}" dt="2026-03-03T05:06:02.092" v="2667" actId="114"/>
        <pc:sldMkLst>
          <pc:docMk/>
          <pc:sldMk cId="167100883" sldId="263"/>
        </pc:sldMkLst>
        <pc:spChg chg="mod">
          <ac:chgData name="Fares Makki" userId="d0c14dd2-ce13-49c4-820b-c6a5e60d5a8d" providerId="ADAL" clId="{190E5BF9-DA56-4E89-A802-847FC911DCEB}" dt="2026-03-01T08:23:49.056" v="1438" actId="20577"/>
          <ac:spMkLst>
            <pc:docMk/>
            <pc:sldMk cId="167100883" sldId="263"/>
            <ac:spMk id="2" creationId="{464FA793-A6CE-B1D4-CAD0-2F8229452C04}"/>
          </ac:spMkLst>
        </pc:spChg>
        <pc:spChg chg="mod">
          <ac:chgData name="Fares Makki" userId="d0c14dd2-ce13-49c4-820b-c6a5e60d5a8d" providerId="ADAL" clId="{190E5BF9-DA56-4E89-A802-847FC911DCEB}" dt="2026-03-03T05:06:02.092" v="2667" actId="114"/>
          <ac:spMkLst>
            <pc:docMk/>
            <pc:sldMk cId="167100883" sldId="263"/>
            <ac:spMk id="3" creationId="{AFCAFFB9-622B-3E5E-2248-E43550640FFF}"/>
          </ac:spMkLst>
        </pc:spChg>
        <pc:picChg chg="add mod modCrop">
          <ac:chgData name="Fares Makki" userId="d0c14dd2-ce13-49c4-820b-c6a5e60d5a8d" providerId="ADAL" clId="{190E5BF9-DA56-4E89-A802-847FC911DCEB}" dt="2026-03-01T08:24:38.164" v="1455" actId="1076"/>
          <ac:picMkLst>
            <pc:docMk/>
            <pc:sldMk cId="167100883" sldId="263"/>
            <ac:picMk id="5" creationId="{1D1B2AF7-574B-EFFF-D470-FD851954EC11}"/>
          </ac:picMkLst>
        </pc:picChg>
      </pc:sldChg>
      <pc:sldChg chg="modSp add mod modNotesTx">
        <pc:chgData name="Fares Makki" userId="d0c14dd2-ce13-49c4-820b-c6a5e60d5a8d" providerId="ADAL" clId="{190E5BF9-DA56-4E89-A802-847FC911DCEB}" dt="2026-03-03T05:03:59.486" v="2403" actId="20577"/>
        <pc:sldMkLst>
          <pc:docMk/>
          <pc:sldMk cId="491183392" sldId="264"/>
        </pc:sldMkLst>
        <pc:spChg chg="mod">
          <ac:chgData name="Fares Makki" userId="d0c14dd2-ce13-49c4-820b-c6a5e60d5a8d" providerId="ADAL" clId="{190E5BF9-DA56-4E89-A802-847FC911DCEB}" dt="2026-03-03T04:59:54.703" v="1855" actId="20577"/>
          <ac:spMkLst>
            <pc:docMk/>
            <pc:sldMk cId="491183392" sldId="264"/>
            <ac:spMk id="2" creationId="{BB91AD6A-6C26-5376-6E7D-7D498590A067}"/>
          </ac:spMkLst>
        </pc:spChg>
        <pc:spChg chg="mod">
          <ac:chgData name="Fares Makki" userId="d0c14dd2-ce13-49c4-820b-c6a5e60d5a8d" providerId="ADAL" clId="{190E5BF9-DA56-4E89-A802-847FC911DCEB}" dt="2026-03-03T05:02:34.902" v="2112" actId="5793"/>
          <ac:spMkLst>
            <pc:docMk/>
            <pc:sldMk cId="491183392" sldId="264"/>
            <ac:spMk id="3" creationId="{E36DA1AC-6D22-7B67-2446-92F1AFED1FE4}"/>
          </ac:spMkLst>
        </pc:spChg>
      </pc:sldChg>
      <pc:sldChg chg="addSp modSp new mod">
        <pc:chgData name="Fares Makki" userId="d0c14dd2-ce13-49c4-820b-c6a5e60d5a8d" providerId="ADAL" clId="{190E5BF9-DA56-4E89-A802-847FC911DCEB}" dt="2026-03-03T05:12:03.248" v="2746" actId="1076"/>
        <pc:sldMkLst>
          <pc:docMk/>
          <pc:sldMk cId="1914520266" sldId="265"/>
        </pc:sldMkLst>
        <pc:spChg chg="mod">
          <ac:chgData name="Fares Makki" userId="d0c14dd2-ce13-49c4-820b-c6a5e60d5a8d" providerId="ADAL" clId="{190E5BF9-DA56-4E89-A802-847FC911DCEB}" dt="2026-03-03T05:04:53.151" v="2423" actId="20577"/>
          <ac:spMkLst>
            <pc:docMk/>
            <pc:sldMk cId="1914520266" sldId="265"/>
            <ac:spMk id="2" creationId="{C12F4D38-3A4F-9B1E-D4FE-F7B522A47D9A}"/>
          </ac:spMkLst>
        </pc:spChg>
        <pc:spChg chg="mod">
          <ac:chgData name="Fares Makki" userId="d0c14dd2-ce13-49c4-820b-c6a5e60d5a8d" providerId="ADAL" clId="{190E5BF9-DA56-4E89-A802-847FC911DCEB}" dt="2026-03-03T05:11:42.218" v="2741" actId="14100"/>
          <ac:spMkLst>
            <pc:docMk/>
            <pc:sldMk cId="1914520266" sldId="265"/>
            <ac:spMk id="3" creationId="{F66D2D6C-DD71-E854-63FC-53D1EC046E67}"/>
          </ac:spMkLst>
        </pc:spChg>
        <pc:picChg chg="add mod">
          <ac:chgData name="Fares Makki" userId="d0c14dd2-ce13-49c4-820b-c6a5e60d5a8d" providerId="ADAL" clId="{190E5BF9-DA56-4E89-A802-847FC911DCEB}" dt="2026-03-03T05:12:03.248" v="2746" actId="1076"/>
          <ac:picMkLst>
            <pc:docMk/>
            <pc:sldMk cId="1914520266" sldId="265"/>
            <ac:picMk id="2050" creationId="{8170D8EB-226C-1F96-D6A5-608B0B05C25E}"/>
          </ac:picMkLst>
        </pc:picChg>
      </pc:sldChg>
      <pc:sldChg chg="addSp modSp new mod">
        <pc:chgData name="Fares Makki" userId="d0c14dd2-ce13-49c4-820b-c6a5e60d5a8d" providerId="ADAL" clId="{190E5BF9-DA56-4E89-A802-847FC911DCEB}" dt="2026-03-03T05:17:07.157" v="3136" actId="1076"/>
        <pc:sldMkLst>
          <pc:docMk/>
          <pc:sldMk cId="1051064057" sldId="266"/>
        </pc:sldMkLst>
        <pc:spChg chg="mod">
          <ac:chgData name="Fares Makki" userId="d0c14dd2-ce13-49c4-820b-c6a5e60d5a8d" providerId="ADAL" clId="{190E5BF9-DA56-4E89-A802-847FC911DCEB}" dt="2026-03-03T05:12:19.832" v="2776" actId="20577"/>
          <ac:spMkLst>
            <pc:docMk/>
            <pc:sldMk cId="1051064057" sldId="266"/>
            <ac:spMk id="2" creationId="{A5A89EAA-EA73-021A-475A-1519EACD111C}"/>
          </ac:spMkLst>
        </pc:spChg>
        <pc:spChg chg="mod">
          <ac:chgData name="Fares Makki" userId="d0c14dd2-ce13-49c4-820b-c6a5e60d5a8d" providerId="ADAL" clId="{190E5BF9-DA56-4E89-A802-847FC911DCEB}" dt="2026-03-03T05:16:59.413" v="3133" actId="27636"/>
          <ac:spMkLst>
            <pc:docMk/>
            <pc:sldMk cId="1051064057" sldId="266"/>
            <ac:spMk id="3" creationId="{3A163929-4112-A385-BFD4-B16FB688F53F}"/>
          </ac:spMkLst>
        </pc:spChg>
        <pc:picChg chg="add mod">
          <ac:chgData name="Fares Makki" userId="d0c14dd2-ce13-49c4-820b-c6a5e60d5a8d" providerId="ADAL" clId="{190E5BF9-DA56-4E89-A802-847FC911DCEB}" dt="2026-03-03T05:17:07.157" v="3136" actId="1076"/>
          <ac:picMkLst>
            <pc:docMk/>
            <pc:sldMk cId="1051064057" sldId="266"/>
            <ac:picMk id="5" creationId="{50E583FE-8610-231D-6AD9-B1F64243827D}"/>
          </ac:picMkLst>
        </pc:picChg>
      </pc:sldChg>
      <pc:sldChg chg="addSp modSp new mod">
        <pc:chgData name="Fares Makki" userId="d0c14dd2-ce13-49c4-820b-c6a5e60d5a8d" providerId="ADAL" clId="{190E5BF9-DA56-4E89-A802-847FC911DCEB}" dt="2026-03-03T05:21:35.062" v="3472" actId="20577"/>
        <pc:sldMkLst>
          <pc:docMk/>
          <pc:sldMk cId="2478754395" sldId="267"/>
        </pc:sldMkLst>
        <pc:spChg chg="mod">
          <ac:chgData name="Fares Makki" userId="d0c14dd2-ce13-49c4-820b-c6a5e60d5a8d" providerId="ADAL" clId="{190E5BF9-DA56-4E89-A802-847FC911DCEB}" dt="2026-03-03T05:17:44.307" v="3143" actId="20577"/>
          <ac:spMkLst>
            <pc:docMk/>
            <pc:sldMk cId="2478754395" sldId="267"/>
            <ac:spMk id="2" creationId="{BABB3739-124A-3767-7142-21326BDE4E48}"/>
          </ac:spMkLst>
        </pc:spChg>
        <pc:spChg chg="mod">
          <ac:chgData name="Fares Makki" userId="d0c14dd2-ce13-49c4-820b-c6a5e60d5a8d" providerId="ADAL" clId="{190E5BF9-DA56-4E89-A802-847FC911DCEB}" dt="2026-03-03T05:21:35.062" v="3472" actId="20577"/>
          <ac:spMkLst>
            <pc:docMk/>
            <pc:sldMk cId="2478754395" sldId="267"/>
            <ac:spMk id="3" creationId="{2555FED6-1C7D-EC76-43C2-E8C7485890CA}"/>
          </ac:spMkLst>
        </pc:spChg>
        <pc:picChg chg="add mod modCrop">
          <ac:chgData name="Fares Makki" userId="d0c14dd2-ce13-49c4-820b-c6a5e60d5a8d" providerId="ADAL" clId="{190E5BF9-DA56-4E89-A802-847FC911DCEB}" dt="2026-03-03T05:19:01.093" v="3161" actId="1076"/>
          <ac:picMkLst>
            <pc:docMk/>
            <pc:sldMk cId="2478754395" sldId="267"/>
            <ac:picMk id="5" creationId="{F6E348CC-BD4C-D86F-6DEA-B8B840E225E9}"/>
          </ac:picMkLst>
        </pc:picChg>
      </pc:sldChg>
      <pc:sldChg chg="addSp delSp modSp new mod modNotesTx">
        <pc:chgData name="Fares Makki" userId="d0c14dd2-ce13-49c4-820b-c6a5e60d5a8d" providerId="ADAL" clId="{190E5BF9-DA56-4E89-A802-847FC911DCEB}" dt="2026-03-03T05:27:43.801" v="3651" actId="20577"/>
        <pc:sldMkLst>
          <pc:docMk/>
          <pc:sldMk cId="3082104272" sldId="268"/>
        </pc:sldMkLst>
        <pc:spChg chg="del mod">
          <ac:chgData name="Fares Makki" userId="d0c14dd2-ce13-49c4-820b-c6a5e60d5a8d" providerId="ADAL" clId="{190E5BF9-DA56-4E89-A802-847FC911DCEB}" dt="2026-03-03T05:24:07.957" v="3476" actId="478"/>
          <ac:spMkLst>
            <pc:docMk/>
            <pc:sldMk cId="3082104272" sldId="268"/>
            <ac:spMk id="3" creationId="{1D89C163-E58D-5755-0D38-7B1CD05619B1}"/>
          </ac:spMkLst>
        </pc:spChg>
        <pc:spChg chg="del mod topLvl">
          <ac:chgData name="Fares Makki" userId="d0c14dd2-ce13-49c4-820b-c6a5e60d5a8d" providerId="ADAL" clId="{190E5BF9-DA56-4E89-A802-847FC911DCEB}" dt="2026-03-03T05:24:15.862" v="3477" actId="478"/>
          <ac:spMkLst>
            <pc:docMk/>
            <pc:sldMk cId="3082104272" sldId="268"/>
            <ac:spMk id="6" creationId="{3B3634E6-FB47-3F27-8956-472EF2B16472}"/>
          </ac:spMkLst>
        </pc:spChg>
        <pc:grpChg chg="add del mod">
          <ac:chgData name="Fares Makki" userId="d0c14dd2-ce13-49c4-820b-c6a5e60d5a8d" providerId="ADAL" clId="{190E5BF9-DA56-4E89-A802-847FC911DCEB}" dt="2026-03-03T05:24:15.862" v="3477" actId="478"/>
          <ac:grpSpMkLst>
            <pc:docMk/>
            <pc:sldMk cId="3082104272" sldId="268"/>
            <ac:grpSpMk id="4" creationId="{3BE3FA0C-A648-703E-6F02-F5BC41511854}"/>
          </ac:grpSpMkLst>
        </pc:grpChg>
        <pc:picChg chg="mod topLvl">
          <ac:chgData name="Fares Makki" userId="d0c14dd2-ce13-49c4-820b-c6a5e60d5a8d" providerId="ADAL" clId="{190E5BF9-DA56-4E89-A802-847FC911DCEB}" dt="2026-03-03T05:24:27.676" v="3480" actId="1076"/>
          <ac:picMkLst>
            <pc:docMk/>
            <pc:sldMk cId="3082104272" sldId="268"/>
            <ac:picMk id="5" creationId="{85817765-2CC3-75E0-1B4D-1AECD3830348}"/>
          </ac:picMkLst>
        </pc:picChg>
      </pc:sldChg>
      <pc:sldChg chg="addSp delSp modSp new mod modNotesTx">
        <pc:chgData name="Fares Makki" userId="d0c14dd2-ce13-49c4-820b-c6a5e60d5a8d" providerId="ADAL" clId="{190E5BF9-DA56-4E89-A802-847FC911DCEB}" dt="2026-03-03T05:27:13.332" v="3621" actId="20577"/>
        <pc:sldMkLst>
          <pc:docMk/>
          <pc:sldMk cId="2944541069" sldId="269"/>
        </pc:sldMkLst>
        <pc:spChg chg="del">
          <ac:chgData name="Fares Makki" userId="d0c14dd2-ce13-49c4-820b-c6a5e60d5a8d" providerId="ADAL" clId="{190E5BF9-DA56-4E89-A802-847FC911DCEB}" dt="2026-03-03T05:25:34.806" v="3482"/>
          <ac:spMkLst>
            <pc:docMk/>
            <pc:sldMk cId="2944541069" sldId="269"/>
            <ac:spMk id="3" creationId="{A3B1E87E-BAFE-5D2D-8B81-EA5DD2AB54C2}"/>
          </ac:spMkLst>
        </pc:spChg>
        <pc:picChg chg="add mod modCrop">
          <ac:chgData name="Fares Makki" userId="d0c14dd2-ce13-49c4-820b-c6a5e60d5a8d" providerId="ADAL" clId="{190E5BF9-DA56-4E89-A802-847FC911DCEB}" dt="2026-03-03T05:26:16.335" v="3493" actId="1076"/>
          <ac:picMkLst>
            <pc:docMk/>
            <pc:sldMk cId="2944541069" sldId="269"/>
            <ac:picMk id="5" creationId="{5E161ADC-36B6-0AF8-5A47-1B75558FEFA7}"/>
          </ac:picMkLst>
        </pc:picChg>
      </pc:sldChg>
      <pc:sldChg chg="addSp delSp modSp new mod">
        <pc:chgData name="Fares Makki" userId="d0c14dd2-ce13-49c4-820b-c6a5e60d5a8d" providerId="ADAL" clId="{190E5BF9-DA56-4E89-A802-847FC911DCEB}" dt="2026-03-03T05:30:53.063" v="3665" actId="1076"/>
        <pc:sldMkLst>
          <pc:docMk/>
          <pc:sldMk cId="2832459063" sldId="270"/>
        </pc:sldMkLst>
        <pc:spChg chg="del">
          <ac:chgData name="Fares Makki" userId="d0c14dd2-ce13-49c4-820b-c6a5e60d5a8d" providerId="ADAL" clId="{190E5BF9-DA56-4E89-A802-847FC911DCEB}" dt="2026-03-03T05:30:10.492" v="3653"/>
          <ac:spMkLst>
            <pc:docMk/>
            <pc:sldMk cId="2832459063" sldId="270"/>
            <ac:spMk id="3" creationId="{D3ACDEC4-B0A8-82AA-E622-81DC656BADA7}"/>
          </ac:spMkLst>
        </pc:spChg>
        <pc:picChg chg="add mod modCrop">
          <ac:chgData name="Fares Makki" userId="d0c14dd2-ce13-49c4-820b-c6a5e60d5a8d" providerId="ADAL" clId="{190E5BF9-DA56-4E89-A802-847FC911DCEB}" dt="2026-03-03T05:30:53.063" v="3665" actId="1076"/>
          <ac:picMkLst>
            <pc:docMk/>
            <pc:sldMk cId="2832459063" sldId="270"/>
            <ac:picMk id="5" creationId="{8609AB42-666C-0533-66A7-DC24428D27C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1B32A-513F-4635-BF56-43AA2F55F5CC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D43FC-40B3-43AE-8BFC-EAFBD5522A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477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D43FC-40B3-43AE-8BFC-EAFBD5522ACD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4838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Hos nyfödda är all benmärg röd och blodkroppsbildande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Under uppväxten omvandlas huvuddelen av den röda benmärgen till gul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Hos vuxna återstår röd benmärg endast i de platta benen (t.ex. kraniets ben, revbenen och höftbenen) samt i ändarna av lårbenen och överarmsbenen.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D43FC-40B3-43AE-8BFC-EAFBD5522ACD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2509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Passformen i knäleden mellan benen är dålig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dirty="0"/>
              <a:t>Finns två c-formade broskskivor, så kallade </a:t>
            </a:r>
            <a:r>
              <a:rPr lang="sv-SE" i="1" dirty="0"/>
              <a:t>menisker</a:t>
            </a:r>
            <a:r>
              <a:rPr lang="sv-SE" i="0" dirty="0"/>
              <a:t> som fyller ut utrymmet </a:t>
            </a: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D43FC-40B3-43AE-8BFC-EAFBD5522ACD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9002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Finns 5 olika typer av leder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D43FC-40B3-43AE-8BFC-EAFBD5522ACD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7703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D43FC-40B3-43AE-8BFC-EAFBD5522ACD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393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3DCAF8-4AB7-0A6F-39DF-8590E33B5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26CF5CC-50F9-A66A-0A6B-617AB557F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AE40BA-B20F-39B4-1867-8BD64EE4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3F4277-8099-C667-64CB-BEC3769D9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937DD7-0354-4894-C499-E398FF95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7308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9B4B63-FF86-E8EB-CE57-56175A85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C820367-7473-E096-1FBB-A0C0C9F9C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ADF76E6-816B-B740-BBBC-9D34FD17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E1DC4B5-B727-4CEB-09A6-1D46D611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B91288-F8DE-AC15-E53C-ABB4AC3E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9909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9785495-F5E9-CF67-3B7B-2F18EEEF8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1CC95EA-9B71-87C7-877E-B0F4DA8D5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0B1277-CAA2-29CB-AB25-00876C97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F5EC8D9-1D54-C7D5-04B4-7AB8B3AF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589DE3-757F-F11E-6FA3-6550AC4E1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162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F1BDE1-D15F-DAB6-321A-D9F361AB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1A296D-8DC4-3801-DC72-1FDA40D80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D53951E-9A8C-8E25-8E27-C0D4FAA1E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32E7E3-025E-1DDE-22FF-F1A3CB861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84770C-88F7-9FF9-BA87-C1C3B665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497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03F341-053D-9737-38BE-4A221FF25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3A3BD5-2F07-B67C-5B60-67DBA7AEF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0911C7D-96FB-EEEF-08AA-929323ED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0B1A90D-6805-6ED3-CC3B-48F517B3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C4EA56-50ED-4047-BEF5-E7BA2338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266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104309-A23F-8DB0-9E1A-C5517DF4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549CD5-E27D-2060-68F5-9D3EC7FE3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8932B2C-D0CA-DD2C-9F94-A31BA22C5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036FED4-0982-5C2A-EF9D-B66FACC5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F8E5F65-AF6D-C6D7-C8AE-AF490BD6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55BF322-B0DA-4CA7-868F-37348A68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215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E4C8FE-925D-5FF3-06F1-1EDB5B083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E7F5C9-6A0F-9D16-8822-6BA90F0B8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5F89C67-D80E-DA90-F65C-FC07C3DF1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170D462-9A53-9C46-7658-EBAABFEB6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E72AD27-0D46-ECFF-41B5-89F94B622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3010F42-19DC-B9A7-563E-B23456F51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B8AE621-7B9F-BEC6-5B47-0BF978710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DD20169-94F0-C873-B741-8FCD4C083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681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FEC696-35D6-DDBC-4B8A-AA8511C2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4F08E8F-7C1E-D4DF-83F5-0A489E9C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5A35F99-1454-3442-FBA3-CF1BD8BE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CCDB606-441B-6FF2-0A68-B9B7C2B3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4421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7C93308-3D65-F4FA-2529-4A3F636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FC642E0-0068-C2D6-8F92-6544F7818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DC79FA-54B6-3E61-DC2A-D1991942B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552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F6B635-A8FB-D93C-9A78-DA2A6ACA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56CD8D-8617-25B6-BD6E-F3D47E5BF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9EB8554-6F2D-44B5-45EA-B5B0B0E1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3A3B016-E3C3-7B21-90C6-DC5917DE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1C3E775-56E6-8F33-4522-A2BE50A8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497A662-0D80-FF8F-D228-3280DCB9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981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7450AA-42D5-01EF-2F85-CE4CCCBD0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829BF0B-F42A-BAB2-0DEC-CFB2A4E0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4DFAD8F-E657-B91A-D191-FB55922E6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27B5ADB-1DA0-9CB5-2A44-1545F4CB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07B8-ED7D-4EDB-8894-799587CEA812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00069F-C928-E280-1F7B-50A4AB81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111ECB9-A568-E44C-DC99-270E5391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841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E1D01EF-C75E-B455-EF0E-3E5E156F2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7950631-EDF8-DB6D-E684-75A948E74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ECDA02-C088-1304-E634-BB54932B0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D507B8-ED7D-4EDB-8894-799587CEA812}" type="datetimeFigureOut">
              <a:rPr lang="sv-SE" smtClean="0"/>
              <a:t>2026-03-01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040B04-3819-E7EA-5E4C-29F181A49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81BDE06-E408-6E18-BEEC-B80147E8B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8AD396-909E-4BDB-97BB-CBE3B098AA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71343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A8249E-D65E-8C3A-D753-D86194AA70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Biologi 2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E296BC7-8933-8476-402B-48BB0F9788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Skelett </a:t>
            </a:r>
          </a:p>
        </p:txBody>
      </p:sp>
    </p:spTree>
    <p:extLst>
      <p:ext uri="{BB962C8B-B14F-4D97-AF65-F5344CB8AC3E}">
        <p14:creationId xmlns:p14="http://schemas.microsoft.com/office/powerpoint/2010/main" val="3891269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2F4D38-3A4F-9B1E-D4FE-F7B522A47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Brosk till ben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66D2D6C-DD71-E854-63FC-53D1EC046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/>
              <a:t>Under fostertiden är skelett mjukt och består av brosk </a:t>
            </a:r>
          </a:p>
          <a:p>
            <a:r>
              <a:rPr lang="sv-SE" dirty="0"/>
              <a:t>Brosket blir hårdare genom att grundsubstansen lagrar mer </a:t>
            </a:r>
            <a:r>
              <a:rPr lang="sv-SE" dirty="0" err="1"/>
              <a:t>kalciumsalter</a:t>
            </a:r>
            <a:r>
              <a:rPr lang="sv-SE" dirty="0"/>
              <a:t> </a:t>
            </a:r>
          </a:p>
          <a:p>
            <a:r>
              <a:rPr lang="sv-SE" dirty="0"/>
              <a:t>Omvandling avslutar inte helt förrän vid ca 20-års ålder</a:t>
            </a:r>
          </a:p>
          <a:p>
            <a:endParaRPr lang="sv-SE" dirty="0"/>
          </a:p>
        </p:txBody>
      </p:sp>
      <p:pic>
        <p:nvPicPr>
          <p:cNvPr id="2050" name="Picture 2" descr="Ossification Diagram Stock Illustrations – 43 Ossification Diagram Stock  Illustrations, Vectors &amp; Clipart - Dreamstime">
            <a:extLst>
              <a:ext uri="{FF2B5EF4-FFF2-40B4-BE49-F238E27FC236}">
                <a16:creationId xmlns:a16="http://schemas.microsoft.com/office/drawing/2014/main" id="{8170D8EB-226C-1F96-D6A5-608B0B05C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/>
          <a:stretch>
            <a:fillRect/>
          </a:stretch>
        </p:blipFill>
        <p:spPr bwMode="auto">
          <a:xfrm>
            <a:off x="6541987" y="1146153"/>
            <a:ext cx="4892200" cy="456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52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A89EAA-EA73-021A-475A-1519EACD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Förnyelse av benvävnaden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A163929-4112-A385-BFD4-B16FB688F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55515" cy="4351338"/>
          </a:xfrm>
        </p:spPr>
        <p:txBody>
          <a:bodyPr>
            <a:normAutofit lnSpcReduction="10000"/>
          </a:bodyPr>
          <a:lstStyle/>
          <a:p>
            <a:r>
              <a:rPr lang="sv-SE" dirty="0"/>
              <a:t>Skelett innehåller vissa celler som bryter ner ben och andra celler som tillverkar ny benvävnad </a:t>
            </a:r>
          </a:p>
          <a:p>
            <a:pPr lvl="1"/>
            <a:r>
              <a:rPr lang="sv-SE" dirty="0"/>
              <a:t>Normalt råder en </a:t>
            </a:r>
            <a:r>
              <a:rPr lang="sv-SE" b="1" dirty="0"/>
              <a:t>jämvikt</a:t>
            </a:r>
            <a:r>
              <a:rPr lang="sv-SE" dirty="0"/>
              <a:t> mellan dem </a:t>
            </a:r>
          </a:p>
          <a:p>
            <a:r>
              <a:rPr lang="sv-SE" dirty="0"/>
              <a:t>Jämvikten påverkas av fysiskt ansträngning </a:t>
            </a:r>
          </a:p>
          <a:p>
            <a:pPr lvl="1"/>
            <a:r>
              <a:rPr lang="sv-SE" dirty="0"/>
              <a:t>Ökad muskelmassa leder till att skelett blir grövre så att den kan tåla den ökad belastning </a:t>
            </a:r>
          </a:p>
          <a:p>
            <a:pPr lvl="1"/>
            <a:r>
              <a:rPr lang="sv-SE" dirty="0"/>
              <a:t>Inaktivitet har motsatt effekt </a:t>
            </a:r>
          </a:p>
        </p:txBody>
      </p:sp>
      <p:pic>
        <p:nvPicPr>
          <p:cNvPr id="5" name="Bildobjekt 4" descr="En bild som visar skelett, konst, design&#10;&#10;AI-genererat innehåll kan vara felaktigt.">
            <a:extLst>
              <a:ext uri="{FF2B5EF4-FFF2-40B4-BE49-F238E27FC236}">
                <a16:creationId xmlns:a16="http://schemas.microsoft.com/office/drawing/2014/main" id="{50E583FE-8610-231D-6AD9-B1F642438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715" y="2292530"/>
            <a:ext cx="6301203" cy="34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64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BB3739-124A-3767-7142-21326BDE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Leder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55FED6-1C7D-EC76-43C2-E8C748589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820" y="1825625"/>
            <a:ext cx="5987980" cy="4351338"/>
          </a:xfrm>
        </p:spPr>
        <p:txBody>
          <a:bodyPr/>
          <a:lstStyle/>
          <a:p>
            <a:r>
              <a:rPr lang="sv-SE" dirty="0"/>
              <a:t>Där </a:t>
            </a:r>
            <a:r>
              <a:rPr lang="sv-SE" dirty="0" err="1"/>
              <a:t>benändar</a:t>
            </a:r>
            <a:r>
              <a:rPr lang="sv-SE" dirty="0"/>
              <a:t> möts finns leder </a:t>
            </a:r>
          </a:p>
          <a:p>
            <a:r>
              <a:rPr lang="sv-SE" dirty="0"/>
              <a:t>Leder gör så att benen är rörliga mot varandra </a:t>
            </a:r>
          </a:p>
          <a:p>
            <a:r>
              <a:rPr lang="sv-SE" i="1" dirty="0"/>
              <a:t>Glatt ledbrosk</a:t>
            </a:r>
            <a:r>
              <a:rPr lang="sv-SE" dirty="0"/>
              <a:t> minskar friktionen </a:t>
            </a:r>
          </a:p>
          <a:p>
            <a:r>
              <a:rPr lang="sv-SE" dirty="0"/>
              <a:t>leden är omsluten av en </a:t>
            </a:r>
            <a:r>
              <a:rPr lang="sv-SE" i="1" dirty="0"/>
              <a:t>ledkapsel</a:t>
            </a:r>
            <a:r>
              <a:rPr lang="sv-SE" dirty="0"/>
              <a:t> som är en fortsättning av benhinnan </a:t>
            </a:r>
          </a:p>
          <a:p>
            <a:r>
              <a:rPr lang="sv-SE" dirty="0"/>
              <a:t>Leden smörjs ständigt av </a:t>
            </a:r>
            <a:r>
              <a:rPr lang="sv-SE" i="1" dirty="0"/>
              <a:t>ledvätska</a:t>
            </a:r>
            <a:endParaRPr lang="sv-SE" dirty="0"/>
          </a:p>
          <a:p>
            <a:r>
              <a:rPr lang="sv-SE" dirty="0"/>
              <a:t>Ledkapsel kan förstärkas av </a:t>
            </a:r>
            <a:r>
              <a:rPr lang="sv-SE" i="1" dirty="0"/>
              <a:t>ledband, </a:t>
            </a:r>
            <a:r>
              <a:rPr lang="sv-SE" dirty="0"/>
              <a:t>eller </a:t>
            </a:r>
            <a:r>
              <a:rPr lang="sv-SE" i="1" dirty="0"/>
              <a:t>ligament </a:t>
            </a:r>
            <a:endParaRPr lang="sv-SE" dirty="0"/>
          </a:p>
        </p:txBody>
      </p:sp>
      <p:pic>
        <p:nvPicPr>
          <p:cNvPr id="5" name="Bildobjekt 4" descr="En bild som visar text, karta, Tryck&#10;&#10;AI-genererat innehåll kan vara felaktigt.">
            <a:extLst>
              <a:ext uri="{FF2B5EF4-FFF2-40B4-BE49-F238E27FC236}">
                <a16:creationId xmlns:a16="http://schemas.microsoft.com/office/drawing/2014/main" id="{F6E348CC-BD4C-D86F-6DEA-B8B840E22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6492" r="66153" b="38734"/>
          <a:stretch>
            <a:fillRect/>
          </a:stretch>
        </p:blipFill>
        <p:spPr>
          <a:xfrm rot="5400000">
            <a:off x="462221" y="1609785"/>
            <a:ext cx="4783022" cy="478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54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02D8DE-5C58-9010-6EC6-70211138F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karta, Tryck&#10;&#10;AI-genererat innehåll kan vara felaktigt.">
            <a:extLst>
              <a:ext uri="{FF2B5EF4-FFF2-40B4-BE49-F238E27FC236}">
                <a16:creationId xmlns:a16="http://schemas.microsoft.com/office/drawing/2014/main" id="{5E161ADC-36B6-0AF8-5A47-1B75558FE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2" t="5379" r="7082" b="38251"/>
          <a:stretch>
            <a:fillRect/>
          </a:stretch>
        </p:blipFill>
        <p:spPr>
          <a:xfrm rot="5400000">
            <a:off x="2666272" y="331145"/>
            <a:ext cx="6859455" cy="6197165"/>
          </a:xfrm>
        </p:spPr>
      </p:pic>
    </p:spTree>
    <p:extLst>
      <p:ext uri="{BB962C8B-B14F-4D97-AF65-F5344CB8AC3E}">
        <p14:creationId xmlns:p14="http://schemas.microsoft.com/office/powerpoint/2010/main" val="2944541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0C0F11-8ED1-AF41-129E-BEBCE0AA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5817765-2CC3-75E0-1B4D-1AECD38303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04" t="3523" b="4314"/>
          <a:stretch/>
        </p:blipFill>
        <p:spPr>
          <a:xfrm>
            <a:off x="1519562" y="0"/>
            <a:ext cx="915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4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4AA412-2E85-D55B-0BBD-DD4D5FA86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bok, papper, karta&#10;&#10;AI-genererat innehåll kan vara felaktigt.">
            <a:extLst>
              <a:ext uri="{FF2B5EF4-FFF2-40B4-BE49-F238E27FC236}">
                <a16:creationId xmlns:a16="http://schemas.microsoft.com/office/drawing/2014/main" id="{8609AB42-666C-0533-66A7-DC24428D2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5" t="6070" r="7830" b="19000"/>
          <a:stretch>
            <a:fillRect/>
          </a:stretch>
        </p:blipFill>
        <p:spPr>
          <a:xfrm rot="5400000">
            <a:off x="2666999" y="397932"/>
            <a:ext cx="6858002" cy="6062138"/>
          </a:xfrm>
        </p:spPr>
      </p:pic>
    </p:spTree>
    <p:extLst>
      <p:ext uri="{BB962C8B-B14F-4D97-AF65-F5344CB8AC3E}">
        <p14:creationId xmlns:p14="http://schemas.microsoft.com/office/powerpoint/2010/main" val="2832459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111B7D-08A2-D3F5-3113-C4464B693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Skelett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CCC057-AF0E-0AD9-722F-E9F09B0E3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43367" cy="4351338"/>
          </a:xfrm>
        </p:spPr>
        <p:txBody>
          <a:bodyPr/>
          <a:lstStyle/>
          <a:p>
            <a:r>
              <a:rPr lang="sv-SE" dirty="0"/>
              <a:t>En del av kroppens ”rörelseapparat” </a:t>
            </a:r>
          </a:p>
          <a:p>
            <a:pPr lvl="1"/>
            <a:r>
              <a:rPr lang="sv-SE" dirty="0"/>
              <a:t>Andra delen är muskler </a:t>
            </a:r>
          </a:p>
          <a:p>
            <a:r>
              <a:rPr lang="sv-SE" dirty="0"/>
              <a:t>Tre typer: </a:t>
            </a:r>
          </a:p>
          <a:p>
            <a:pPr lvl="1"/>
            <a:r>
              <a:rPr lang="sv-SE" dirty="0"/>
              <a:t>Hydrostatiska skelett (vätskeskelett) </a:t>
            </a:r>
          </a:p>
          <a:p>
            <a:pPr lvl="2"/>
            <a:r>
              <a:rPr lang="sv-SE" dirty="0"/>
              <a:t>t.ex. maneter </a:t>
            </a:r>
          </a:p>
          <a:p>
            <a:pPr lvl="1"/>
            <a:r>
              <a:rPr lang="sv-SE" dirty="0"/>
              <a:t>Yttre skelett (hudskelett)</a:t>
            </a:r>
          </a:p>
          <a:p>
            <a:pPr lvl="2"/>
            <a:r>
              <a:rPr lang="sv-SE" dirty="0"/>
              <a:t>t.ex. leddjur </a:t>
            </a:r>
          </a:p>
          <a:p>
            <a:pPr lvl="1"/>
            <a:r>
              <a:rPr lang="sv-SE" dirty="0"/>
              <a:t>Inre skelett </a:t>
            </a:r>
          </a:p>
          <a:p>
            <a:pPr lvl="2"/>
            <a:r>
              <a:rPr lang="sv-SE" dirty="0"/>
              <a:t>t.ex. ryggradsdjur </a:t>
            </a:r>
          </a:p>
        </p:txBody>
      </p:sp>
      <p:pic>
        <p:nvPicPr>
          <p:cNvPr id="5" name="Bildobjekt 4" descr="En bild som visar text, rita, skiss, konst&#10;&#10;AI-genererat innehåll kan vara felaktigt.">
            <a:extLst>
              <a:ext uri="{FF2B5EF4-FFF2-40B4-BE49-F238E27FC236}">
                <a16:creationId xmlns:a16="http://schemas.microsoft.com/office/drawing/2014/main" id="{F382CB09-0E63-81C1-0CC5-442640D42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8114" r="53030" b="45219"/>
          <a:stretch>
            <a:fillRect/>
          </a:stretch>
        </p:blipFill>
        <p:spPr>
          <a:xfrm rot="5400000">
            <a:off x="8823123" y="2608652"/>
            <a:ext cx="2970117" cy="3430482"/>
          </a:xfrm>
          <a:prstGeom prst="rect">
            <a:avLst/>
          </a:prstGeom>
        </p:spPr>
      </p:pic>
      <p:pic>
        <p:nvPicPr>
          <p:cNvPr id="1026" name="Picture 2" descr="Inre skelett, yttre skelett och vätskeskelett: hur muskler verkar på dem  och vad de består av - Info om djur">
            <a:extLst>
              <a:ext uri="{FF2B5EF4-FFF2-40B4-BE49-F238E27FC236}">
                <a16:creationId xmlns:a16="http://schemas.microsoft.com/office/drawing/2014/main" id="{D1909A36-C3B4-D4B1-814B-E160C3AA7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567" y="83475"/>
            <a:ext cx="3701145" cy="263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 descr="En bild som visar text, rita, skiss, konst&#10;&#10;AI-genererat innehåll kan vara felaktigt.">
            <a:extLst>
              <a:ext uri="{FF2B5EF4-FFF2-40B4-BE49-F238E27FC236}">
                <a16:creationId xmlns:a16="http://schemas.microsoft.com/office/drawing/2014/main" id="{CF565403-B8D5-EF25-9B4B-7AF843FF8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5" t="8114" r="13310" b="46737"/>
          <a:stretch>
            <a:fillRect/>
          </a:stretch>
        </p:blipFill>
        <p:spPr>
          <a:xfrm rot="5400000">
            <a:off x="5355754" y="3640808"/>
            <a:ext cx="2773231" cy="349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10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9E5412-B003-22D6-A69D-C123D3098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Inre skelett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7D4468B-757F-87D7-5948-63D50C02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/>
              <a:t>Människans skelett består av drygt 200 olika ben </a:t>
            </a:r>
          </a:p>
          <a:p>
            <a:pPr lvl="1"/>
            <a:r>
              <a:rPr lang="sv-SE" dirty="0"/>
              <a:t>De ger kroppen stadga </a:t>
            </a:r>
          </a:p>
          <a:p>
            <a:pPr lvl="1"/>
            <a:r>
              <a:rPr lang="sv-SE" dirty="0"/>
              <a:t>De utgör en stomme som musklerna fäster vid </a:t>
            </a:r>
          </a:p>
          <a:p>
            <a:pPr lvl="1"/>
            <a:r>
              <a:rPr lang="sv-SE" dirty="0"/>
              <a:t>Skyddar ömtåliga organ </a:t>
            </a:r>
          </a:p>
          <a:p>
            <a:endParaRPr lang="sv-SE" dirty="0"/>
          </a:p>
        </p:txBody>
      </p:sp>
      <p:pic>
        <p:nvPicPr>
          <p:cNvPr id="5" name="Bildobjekt 4" descr="En bild som visar text, rita, skiss, illustration&#10;&#10;AI-genererat innehåll kan vara felaktigt.">
            <a:extLst>
              <a:ext uri="{FF2B5EF4-FFF2-40B4-BE49-F238E27FC236}">
                <a16:creationId xmlns:a16="http://schemas.microsoft.com/office/drawing/2014/main" id="{C090E112-5B49-E4A6-D3E7-CFFBB2D61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4" t="14982" r="30453" b="17340"/>
          <a:stretch>
            <a:fillRect/>
          </a:stretch>
        </p:blipFill>
        <p:spPr>
          <a:xfrm rot="5400000">
            <a:off x="6736242" y="352760"/>
            <a:ext cx="3990106" cy="573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1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3B3397-0405-0FC8-B66A-3F03A825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rita, skiss, illustration&#10;&#10;AI-genererat innehåll kan vara felaktigt.">
            <a:extLst>
              <a:ext uri="{FF2B5EF4-FFF2-40B4-BE49-F238E27FC236}">
                <a16:creationId xmlns:a16="http://schemas.microsoft.com/office/drawing/2014/main" id="{5A2FDCE7-023A-EB5C-16C3-4F4CC23AF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3" t="5663" r="10863" b="12076"/>
          <a:stretch>
            <a:fillRect/>
          </a:stretch>
        </p:blipFill>
        <p:spPr>
          <a:xfrm rot="5400000">
            <a:off x="2669192" y="-1090821"/>
            <a:ext cx="6853616" cy="9044026"/>
          </a:xfrm>
        </p:spPr>
      </p:pic>
    </p:spTree>
    <p:extLst>
      <p:ext uri="{BB962C8B-B14F-4D97-AF65-F5344CB8AC3E}">
        <p14:creationId xmlns:p14="http://schemas.microsoft.com/office/powerpoint/2010/main" val="2516396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160CF1-DBD2-8F4C-1DE1-326F3943D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Ryggrad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60A84EB-C952-5852-032C-C032BE9E8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814499" cy="4351338"/>
          </a:xfrm>
        </p:spPr>
        <p:txBody>
          <a:bodyPr/>
          <a:lstStyle/>
          <a:p>
            <a:r>
              <a:rPr lang="sv-SE" dirty="0"/>
              <a:t>Ryggraden innehåller 33-34 kotor samt mellanliggande skivor som heter </a:t>
            </a:r>
            <a:r>
              <a:rPr lang="sv-SE" i="1" dirty="0"/>
              <a:t>diskar </a:t>
            </a:r>
            <a:endParaRPr lang="sv-SE" dirty="0"/>
          </a:p>
          <a:p>
            <a:pPr lvl="1"/>
            <a:r>
              <a:rPr lang="sv-SE" dirty="0"/>
              <a:t>Diskarna består av brosk som är mjukare än ben </a:t>
            </a:r>
          </a:p>
          <a:p>
            <a:pPr lvl="1"/>
            <a:r>
              <a:rPr lang="sv-SE" dirty="0"/>
              <a:t>Böjlig ryggraden </a:t>
            </a:r>
          </a:p>
          <a:p>
            <a:pPr lvl="1"/>
            <a:r>
              <a:rPr lang="sv-SE" dirty="0"/>
              <a:t>Stötdämpare mellan kotorna </a:t>
            </a:r>
          </a:p>
          <a:p>
            <a:pPr lvl="1"/>
            <a:r>
              <a:rPr lang="sv-SE" dirty="0"/>
              <a:t>Ryggmärgskanal skyddar ryggmärgen </a:t>
            </a:r>
          </a:p>
          <a:p>
            <a:pPr lvl="1"/>
            <a:r>
              <a:rPr lang="sv-SE" dirty="0"/>
              <a:t>Utskott fungerar som muskelfästen </a:t>
            </a:r>
          </a:p>
        </p:txBody>
      </p:sp>
      <p:pic>
        <p:nvPicPr>
          <p:cNvPr id="5" name="Bildobjekt 4" descr="En bild som visar text, rita, karta, tecknad serie&#10;&#10;AI-genererat innehåll kan vara felaktigt.">
            <a:extLst>
              <a:ext uri="{FF2B5EF4-FFF2-40B4-BE49-F238E27FC236}">
                <a16:creationId xmlns:a16="http://schemas.microsoft.com/office/drawing/2014/main" id="{877964D4-6895-D921-AAFD-71BAAE3A4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13834" r="39794" b="46762"/>
          <a:stretch>
            <a:fillRect/>
          </a:stretch>
        </p:blipFill>
        <p:spPr>
          <a:xfrm rot="5400000">
            <a:off x="5984708" y="1488908"/>
            <a:ext cx="6858000" cy="388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17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D2803-B308-5259-5E56-A3F15DB2A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rita, karta, tecknad serie&#10;&#10;AI-genererat innehåll kan vara felaktigt.">
            <a:extLst>
              <a:ext uri="{FF2B5EF4-FFF2-40B4-BE49-F238E27FC236}">
                <a16:creationId xmlns:a16="http://schemas.microsoft.com/office/drawing/2014/main" id="{10425679-3CC9-CFB2-2CAE-AF036209A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13834" r="39794" b="46762"/>
          <a:stretch>
            <a:fillRect/>
          </a:stretch>
        </p:blipFill>
        <p:spPr>
          <a:xfrm rot="5400000">
            <a:off x="-189848" y="1488908"/>
            <a:ext cx="6858000" cy="3880183"/>
          </a:xfrm>
          <a:prstGeom prst="rect">
            <a:avLst/>
          </a:prstGeom>
        </p:spPr>
      </p:pic>
      <p:pic>
        <p:nvPicPr>
          <p:cNvPr id="10" name="Bildobjekt 9" descr="En bild som visar text, rita, karta, tecknad serie&#10;&#10;AI-genererat innehåll kan vara felaktigt.">
            <a:extLst>
              <a:ext uri="{FF2B5EF4-FFF2-40B4-BE49-F238E27FC236}">
                <a16:creationId xmlns:a16="http://schemas.microsoft.com/office/drawing/2014/main" id="{EAABEF8C-AD30-271D-FC8F-6D0EE1D05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0" t="12734" r="4193" b="48228"/>
          <a:stretch>
            <a:fillRect/>
          </a:stretch>
        </p:blipFill>
        <p:spPr>
          <a:xfrm rot="5400000">
            <a:off x="6044309" y="676372"/>
            <a:ext cx="5608636" cy="550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18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0232A6-958A-1BD7-41A2-008D2B563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Ryggskott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7705DE-C6D9-9923-61EB-1428EC687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Ryggskott kan vara olika besvär som orsakar smärta i ryggen </a:t>
            </a:r>
          </a:p>
          <a:p>
            <a:pPr lvl="1"/>
            <a:r>
              <a:rPr lang="sv-SE" dirty="0"/>
              <a:t>Vanligen i ländryggen </a:t>
            </a:r>
          </a:p>
          <a:p>
            <a:r>
              <a:rPr lang="sv-SE" dirty="0"/>
              <a:t>Tillfälliga ryggskott</a:t>
            </a:r>
          </a:p>
          <a:p>
            <a:pPr lvl="1"/>
            <a:r>
              <a:rPr lang="sv-SE" dirty="0"/>
              <a:t>Besvären försvinner efter några dagar eller veckor </a:t>
            </a:r>
          </a:p>
          <a:p>
            <a:pPr lvl="1"/>
            <a:r>
              <a:rPr lang="sv-SE" dirty="0"/>
              <a:t>Kan orsakas av muskelkramper som leder till låsningar mellan ryggkotor </a:t>
            </a:r>
          </a:p>
          <a:p>
            <a:r>
              <a:rPr lang="sv-SE" dirty="0"/>
              <a:t>Långvariga ryggskott kan bero på </a:t>
            </a:r>
            <a:r>
              <a:rPr lang="sv-SE" i="1" dirty="0"/>
              <a:t>diskbråck </a:t>
            </a:r>
            <a:endParaRPr lang="sv-SE" dirty="0"/>
          </a:p>
          <a:p>
            <a:pPr lvl="1"/>
            <a:r>
              <a:rPr lang="sv-SE" dirty="0"/>
              <a:t>En disk har skadats och klämde på ryggmärgen eller fria nerver </a:t>
            </a:r>
          </a:p>
          <a:p>
            <a:pPr lvl="1"/>
            <a:r>
              <a:rPr lang="sv-SE" dirty="0"/>
              <a:t>Påverkas ischiasnerverna (nerverna från ryggmärgen ner till benen) sprider värken ner genom baksidan av låren </a:t>
            </a:r>
          </a:p>
          <a:p>
            <a:r>
              <a:rPr lang="sv-SE" dirty="0"/>
              <a:t>Tänk ergonomisk! </a:t>
            </a:r>
          </a:p>
        </p:txBody>
      </p:sp>
    </p:spTree>
    <p:extLst>
      <p:ext uri="{BB962C8B-B14F-4D97-AF65-F5344CB8AC3E}">
        <p14:creationId xmlns:p14="http://schemas.microsoft.com/office/powerpoint/2010/main" val="2075617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4FA793-A6CE-B1D4-CAD0-2F8229452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Benvävnaden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FCAFFB9-622B-3E5E-2248-E43550640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297891" cy="4351338"/>
          </a:xfrm>
        </p:spPr>
        <p:txBody>
          <a:bodyPr/>
          <a:lstStyle/>
          <a:p>
            <a:r>
              <a:rPr lang="sv-SE" dirty="0"/>
              <a:t>Skelettbenen består av levande celler</a:t>
            </a:r>
          </a:p>
          <a:p>
            <a:r>
              <a:rPr lang="sv-SE" dirty="0"/>
              <a:t>Cellerna får näring och syrgas från ett nätverk blodkärl inne i vävnaden </a:t>
            </a:r>
          </a:p>
          <a:p>
            <a:r>
              <a:rPr lang="sv-SE" dirty="0"/>
              <a:t>Blodkärl förgrenar sig från </a:t>
            </a:r>
            <a:r>
              <a:rPr lang="sv-SE" i="1" dirty="0"/>
              <a:t>benhinnan</a:t>
            </a:r>
            <a:r>
              <a:rPr lang="sv-SE" dirty="0"/>
              <a:t> </a:t>
            </a:r>
          </a:p>
          <a:p>
            <a:r>
              <a:rPr lang="sv-SE" dirty="0"/>
              <a:t>Ben är en form av bindväv </a:t>
            </a:r>
          </a:p>
          <a:p>
            <a:r>
              <a:rPr lang="sv-SE" dirty="0"/>
              <a:t>Benet är hårt genom att det lagras </a:t>
            </a:r>
            <a:r>
              <a:rPr lang="sv-SE" dirty="0" err="1"/>
              <a:t>kalciumsalter</a:t>
            </a:r>
            <a:r>
              <a:rPr lang="sv-SE" dirty="0"/>
              <a:t> i </a:t>
            </a:r>
            <a:r>
              <a:rPr lang="sv-SE" i="1" dirty="0"/>
              <a:t>grundsubstansen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Materialet mellan cellerna </a:t>
            </a:r>
          </a:p>
        </p:txBody>
      </p:sp>
      <p:pic>
        <p:nvPicPr>
          <p:cNvPr id="5" name="Bildobjekt 4" descr="En bild som visar text, rita&#10;&#10;AI-genererat innehåll kan vara felaktigt.">
            <a:extLst>
              <a:ext uri="{FF2B5EF4-FFF2-40B4-BE49-F238E27FC236}">
                <a16:creationId xmlns:a16="http://schemas.microsoft.com/office/drawing/2014/main" id="{1D1B2AF7-574B-EFFF-D470-FD851954E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4" t="21531" r="28522" b="41081"/>
          <a:stretch>
            <a:fillRect/>
          </a:stretch>
        </p:blipFill>
        <p:spPr>
          <a:xfrm rot="5400000">
            <a:off x="5981289" y="1222323"/>
            <a:ext cx="6858001" cy="441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0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14521-72CA-FF26-6B8C-EF03FD42B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91AD6A-6C26-5376-6E7D-7D498590A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Ben uppbyggnad 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36DA1AC-6D22-7B67-2446-92F1AFED1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297891" cy="4351338"/>
          </a:xfrm>
        </p:spPr>
        <p:txBody>
          <a:bodyPr/>
          <a:lstStyle/>
          <a:p>
            <a:r>
              <a:rPr lang="sv-SE" dirty="0"/>
              <a:t>Innanför benhinnan finns ett skal av </a:t>
            </a:r>
            <a:r>
              <a:rPr lang="sv-SE" i="1" dirty="0"/>
              <a:t>kompakt ben </a:t>
            </a:r>
          </a:p>
          <a:p>
            <a:r>
              <a:rPr lang="sv-SE" dirty="0"/>
              <a:t>Kompakt ben övergår till </a:t>
            </a:r>
            <a:r>
              <a:rPr lang="sv-SE" i="1" dirty="0"/>
              <a:t>poröst svampaktigt ben </a:t>
            </a:r>
          </a:p>
          <a:p>
            <a:r>
              <a:rPr lang="sv-SE" dirty="0"/>
              <a:t>I större ben finns en större hålighet som är fylld med fettrik </a:t>
            </a:r>
            <a:r>
              <a:rPr lang="sv-SE" i="1" dirty="0"/>
              <a:t>gul benmärg </a:t>
            </a:r>
            <a:endParaRPr lang="sv-SE" dirty="0"/>
          </a:p>
          <a:p>
            <a:r>
              <a:rPr lang="sv-SE" dirty="0"/>
              <a:t>Blodkropparna bildas i den </a:t>
            </a:r>
            <a:r>
              <a:rPr lang="sv-SE" i="1" dirty="0"/>
              <a:t>röda benmärg</a:t>
            </a:r>
            <a:r>
              <a:rPr lang="sv-SE" dirty="0"/>
              <a:t>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 descr="En bild som visar text, rita&#10;&#10;AI-genererat innehåll kan vara felaktigt.">
            <a:extLst>
              <a:ext uri="{FF2B5EF4-FFF2-40B4-BE49-F238E27FC236}">
                <a16:creationId xmlns:a16="http://schemas.microsoft.com/office/drawing/2014/main" id="{CE9F379C-DEC9-D5CE-175B-36AA0E010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4" t="21531" r="28522" b="41081"/>
          <a:stretch>
            <a:fillRect/>
          </a:stretch>
        </p:blipFill>
        <p:spPr>
          <a:xfrm rot="5400000">
            <a:off x="5981289" y="1222323"/>
            <a:ext cx="6858001" cy="441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3392"/>
      </p:ext>
    </p:extLst>
  </p:cSld>
  <p:clrMapOvr>
    <a:masterClrMapping/>
  </p:clrMapOvr>
</p:sld>
</file>

<file path=ppt/theme/theme1.xml><?xml version="1.0" encoding="utf-8"?>
<a:theme xmlns:a="http://schemas.openxmlformats.org/drawingml/2006/main" name="Fares Presentationer">
  <a:themeElements>
    <a:clrScheme name="Grö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ares Presentationer" id="{DD3A22C2-77FB-4360-BE0D-DA884D3ABDB5}" vid="{FFF006AB-9824-4A35-9C97-722C77F8563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Fares Presentationer</Template>
  <TotalTime>2830</TotalTime>
  <Words>452</Words>
  <Application>Microsoft Office PowerPoint</Application>
  <PresentationFormat>Bredbild</PresentationFormat>
  <Paragraphs>74</Paragraphs>
  <Slides>15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Fares Presentationer</vt:lpstr>
      <vt:lpstr>Biologi 2</vt:lpstr>
      <vt:lpstr>Skelett </vt:lpstr>
      <vt:lpstr>Inre skelett </vt:lpstr>
      <vt:lpstr>PowerPoint-presentation</vt:lpstr>
      <vt:lpstr>Ryggrad </vt:lpstr>
      <vt:lpstr>PowerPoint-presentation</vt:lpstr>
      <vt:lpstr>Ryggskott </vt:lpstr>
      <vt:lpstr>Benvävnaden </vt:lpstr>
      <vt:lpstr>Ben uppbyggnad  </vt:lpstr>
      <vt:lpstr>Brosk till ben </vt:lpstr>
      <vt:lpstr>Förnyelse av benvävnaden </vt:lpstr>
      <vt:lpstr>Leder 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Fares Makki</dc:creator>
  <cp:lastModifiedBy>Fares Makki</cp:lastModifiedBy>
  <cp:revision>1</cp:revision>
  <dcterms:created xsi:type="dcterms:W3CDTF">2026-03-01T06:20:24Z</dcterms:created>
  <dcterms:modified xsi:type="dcterms:W3CDTF">2026-03-03T05:30:56Z</dcterms:modified>
</cp:coreProperties>
</file>